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8"/>
  </p:notesMasterIdLst>
  <p:sldIdLst>
    <p:sldId id="290" r:id="rId2"/>
    <p:sldId id="391" r:id="rId3"/>
    <p:sldId id="450" r:id="rId4"/>
    <p:sldId id="465" r:id="rId5"/>
    <p:sldId id="466" r:id="rId6"/>
    <p:sldId id="467" r:id="rId7"/>
    <p:sldId id="468" r:id="rId8"/>
    <p:sldId id="492" r:id="rId9"/>
    <p:sldId id="532" r:id="rId10"/>
    <p:sldId id="576" r:id="rId11"/>
    <p:sldId id="610" r:id="rId12"/>
    <p:sldId id="655" r:id="rId13"/>
    <p:sldId id="454" r:id="rId14"/>
    <p:sldId id="444" r:id="rId15"/>
    <p:sldId id="656" r:id="rId16"/>
    <p:sldId id="456" r:id="rId17"/>
  </p:sldIdLst>
  <p:sldSz cx="11879263" cy="6840538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나눔바른고딕" panose="020B0603020101020101" pitchFamily="50" charset="-127"/>
      <p:regular r:id="rId25"/>
      <p:bold r:id="rId26"/>
    </p:embeddedFont>
    <p:embeddedFont>
      <p:font typeface="나눔바른고딕 Light" panose="020B0603020101020101" pitchFamily="50" charset="-127"/>
      <p:regular r:id="rId27"/>
    </p:embeddedFont>
    <p:embeddedFont>
      <p:font typeface="나눔스퀘어_ac 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1pPr>
    <a:lvl2pPr marL="44923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2pPr>
    <a:lvl3pPr marL="89846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3pPr>
    <a:lvl4pPr marL="134769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4pPr>
    <a:lvl5pPr marL="179692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5pPr>
    <a:lvl6pPr marL="224615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6pPr>
    <a:lvl7pPr marL="269538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7pPr>
    <a:lvl8pPr marL="314461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8pPr>
    <a:lvl9pPr marL="359384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B6F331-04E3-45A0-AF43-B42E58D5A3B1}">
          <p14:sldIdLst>
            <p14:sldId id="290"/>
          </p14:sldIdLst>
        </p14:section>
        <p14:section name="제목 없는 구역" id="{84D0D3A9-6ED3-43F3-9014-BF44F5285460}">
          <p14:sldIdLst>
            <p14:sldId id="391"/>
            <p14:sldId id="450"/>
            <p14:sldId id="465"/>
            <p14:sldId id="466"/>
            <p14:sldId id="467"/>
            <p14:sldId id="468"/>
            <p14:sldId id="492"/>
            <p14:sldId id="532"/>
            <p14:sldId id="576"/>
            <p14:sldId id="610"/>
            <p14:sldId id="655"/>
            <p14:sldId id="454"/>
            <p14:sldId id="444"/>
            <p14:sldId id="656"/>
            <p14:sldId id="456"/>
          </p14:sldIdLst>
        </p14:section>
        <p14:section name="제목 없는 구역" id="{1923931F-1DE6-4EA9-A5DE-BEB402BCB35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42" userDrawn="1">
          <p15:clr>
            <a:srgbClr val="A4A3A4"/>
          </p15:clr>
        </p15:guide>
        <p15:guide id="2" pos="3492" userDrawn="1">
          <p15:clr>
            <a:srgbClr val="A4A3A4"/>
          </p15:clr>
        </p15:guide>
        <p15:guide id="3" pos="362" userDrawn="1">
          <p15:clr>
            <a:srgbClr val="A4A3A4"/>
          </p15:clr>
        </p15:guide>
        <p15:guide id="4" pos="7121" userDrawn="1">
          <p15:clr>
            <a:srgbClr val="A4A3A4"/>
          </p15:clr>
        </p15:guide>
        <p15:guide id="5" orient="horz" pos="771" userDrawn="1">
          <p15:clr>
            <a:srgbClr val="A4A3A4"/>
          </p15:clr>
        </p15:guide>
        <p15:guide id="6" orient="horz" pos="3969" userDrawn="1">
          <p15:clr>
            <a:srgbClr val="A4A3A4"/>
          </p15:clr>
        </p15:guide>
        <p15:guide id="7" orient="horz" pos="998" userDrawn="1">
          <p15:clr>
            <a:srgbClr val="A4A3A4"/>
          </p15:clr>
        </p15:guide>
        <p15:guide id="8" orient="horz" pos="1202" userDrawn="1">
          <p15:clr>
            <a:srgbClr val="A4A3A4"/>
          </p15:clr>
        </p15:guide>
        <p15:guide id="9" orient="horz" pos="16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is Diaz" initials="AD" lastIdx="1" clrIdx="0">
    <p:extLst>
      <p:ext uri="{19B8F6BF-5375-455C-9EA6-DF929625EA0E}">
        <p15:presenceInfo xmlns:p15="http://schemas.microsoft.com/office/powerpoint/2012/main" userId="Alexis Dia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D89"/>
    <a:srgbClr val="016191"/>
    <a:srgbClr val="57C0D3"/>
    <a:srgbClr val="FFDE21"/>
    <a:srgbClr val="202333"/>
    <a:srgbClr val="FFFFEE"/>
    <a:srgbClr val="FF5050"/>
    <a:srgbClr val="EFEFEF"/>
    <a:srgbClr val="EEEEEE"/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2695" autoAdjust="0"/>
  </p:normalViewPr>
  <p:slideViewPr>
    <p:cSldViewPr snapToGrid="0">
      <p:cViewPr>
        <p:scale>
          <a:sx n="75" d="100"/>
          <a:sy n="75" d="100"/>
        </p:scale>
        <p:origin x="816" y="154"/>
      </p:cViewPr>
      <p:guideLst>
        <p:guide orient="horz" pos="1542"/>
        <p:guide pos="3492"/>
        <p:guide pos="362"/>
        <p:guide pos="7121"/>
        <p:guide orient="horz" pos="771"/>
        <p:guide orient="horz" pos="3969"/>
        <p:guide orient="horz" pos="998"/>
        <p:guide orient="horz" pos="1202"/>
        <p:guide orient="horz" pos="16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773A2-E9FF-430E-8D7B-1EA19FA84019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49300" y="1143000"/>
            <a:ext cx="5359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102FA-A3B1-43F7-9807-1BCAA90ED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48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237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087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77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4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6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5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118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99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52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092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4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119505"/>
            <a:ext cx="8909447" cy="2381521"/>
          </a:xfrm>
        </p:spPr>
        <p:txBody>
          <a:bodyPr anchor="b"/>
          <a:lstStyle>
            <a:lvl1pPr algn="ctr"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592866"/>
            <a:ext cx="8909447" cy="1651546"/>
          </a:xfrm>
        </p:spPr>
        <p:txBody>
          <a:bodyPr/>
          <a:lstStyle>
            <a:lvl1pPr marL="0" indent="0" algn="ctr">
              <a:buNone/>
              <a:defRPr sz="2338"/>
            </a:lvl1pPr>
            <a:lvl2pPr marL="445450" indent="0" algn="ctr">
              <a:buNone/>
              <a:defRPr sz="1949"/>
            </a:lvl2pPr>
            <a:lvl3pPr marL="890900" indent="0" algn="ctr">
              <a:buNone/>
              <a:defRPr sz="1754"/>
            </a:lvl3pPr>
            <a:lvl4pPr marL="1336350" indent="0" algn="ctr">
              <a:buNone/>
              <a:defRPr sz="1559"/>
            </a:lvl4pPr>
            <a:lvl5pPr marL="1781800" indent="0" algn="ctr">
              <a:buNone/>
              <a:defRPr sz="1559"/>
            </a:lvl5pPr>
            <a:lvl6pPr marL="2227250" indent="0" algn="ctr">
              <a:buNone/>
              <a:defRPr sz="1559"/>
            </a:lvl6pPr>
            <a:lvl7pPr marL="2672700" indent="0" algn="ctr">
              <a:buNone/>
              <a:defRPr sz="1559"/>
            </a:lvl7pPr>
            <a:lvl8pPr marL="3118150" indent="0" algn="ctr">
              <a:buNone/>
              <a:defRPr sz="1559"/>
            </a:lvl8pPr>
            <a:lvl9pPr marL="3563600" indent="0" algn="ctr">
              <a:buNone/>
              <a:defRPr sz="1559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7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984911"/>
            <a:ext cx="6013877" cy="4861216"/>
          </a:xfrm>
        </p:spPr>
        <p:txBody>
          <a:bodyPr anchor="t"/>
          <a:lstStyle>
            <a:lvl1pPr marL="0" indent="0">
              <a:buNone/>
              <a:defRPr sz="3118"/>
            </a:lvl1pPr>
            <a:lvl2pPr marL="445450" indent="0">
              <a:buNone/>
              <a:defRPr sz="2728"/>
            </a:lvl2pPr>
            <a:lvl3pPr marL="890900" indent="0">
              <a:buNone/>
              <a:defRPr sz="2338"/>
            </a:lvl3pPr>
            <a:lvl4pPr marL="1336350" indent="0">
              <a:buNone/>
              <a:defRPr sz="1949"/>
            </a:lvl4pPr>
            <a:lvl5pPr marL="1781800" indent="0">
              <a:buNone/>
              <a:defRPr sz="1949"/>
            </a:lvl5pPr>
            <a:lvl6pPr marL="2227250" indent="0">
              <a:buNone/>
              <a:defRPr sz="1949"/>
            </a:lvl6pPr>
            <a:lvl7pPr marL="2672700" indent="0">
              <a:buNone/>
              <a:defRPr sz="1949"/>
            </a:lvl7pPr>
            <a:lvl8pPr marL="3118150" indent="0">
              <a:buNone/>
              <a:defRPr sz="1949"/>
            </a:lvl8pPr>
            <a:lvl9pPr marL="3563600" indent="0">
              <a:buNone/>
              <a:defRPr sz="194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3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6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64195"/>
            <a:ext cx="2561466" cy="579704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64195"/>
            <a:ext cx="7535907" cy="579704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9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705385"/>
            <a:ext cx="10245864" cy="2845473"/>
          </a:xfrm>
        </p:spPr>
        <p:txBody>
          <a:bodyPr anchor="b"/>
          <a:lstStyle>
            <a:lvl1pPr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577778"/>
            <a:ext cx="10245864" cy="1496367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45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090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3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18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2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27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1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36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3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64196"/>
            <a:ext cx="10245864" cy="1322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676882"/>
            <a:ext cx="5025485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498697"/>
            <a:ext cx="5025485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676882"/>
            <a:ext cx="5050234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498697"/>
            <a:ext cx="5050234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5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544715"/>
            <a:ext cx="11879264" cy="52958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7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167727" y="0"/>
            <a:ext cx="6711536" cy="684053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4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223963"/>
            <a:ext cx="11879264" cy="56165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9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0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2037B-10AE-42A8-B620-C39584202ED4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5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80" r:id="rId8"/>
    <p:sldLayoutId id="2147483679" r:id="rId9"/>
    <p:sldLayoutId id="2147483681" r:id="rId10"/>
    <p:sldLayoutId id="2147483682" r:id="rId11"/>
    <p:sldLayoutId id="2147483683" r:id="rId12"/>
  </p:sldLayoutIdLst>
  <p:txStyles>
    <p:titleStyle>
      <a:lvl1pPr algn="l" defTabSz="890900" rtl="0" eaLnBrk="1" latinLnBrk="1" hangingPunct="1">
        <a:lnSpc>
          <a:spcPct val="90000"/>
        </a:lnSpc>
        <a:spcBef>
          <a:spcPct val="0"/>
        </a:spcBef>
        <a:buNone/>
        <a:defRPr sz="42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25" indent="-222725" algn="l" defTabSz="89090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681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6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0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5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499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54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08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63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4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09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3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18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2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27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1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36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23386" y="2656654"/>
            <a:ext cx="692848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 </a:t>
            </a:r>
            <a:r>
              <a:rPr lang="en-US" altLang="ko-KR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</a:t>
            </a:r>
            <a:r>
              <a:rPr lang="ko-KR" altLang="en-US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</a:t>
            </a:r>
            <a:endParaRPr lang="en-US" altLang="ko-KR" sz="4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906" y="3478431"/>
            <a:ext cx="48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스터디 마무리</a:t>
            </a:r>
            <a:endParaRPr lang="ko-KR" altLang="en-US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3385" y="3330369"/>
            <a:ext cx="5150485" cy="89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89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184825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395328" y="6224985"/>
            <a:ext cx="110886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화살표 피하기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4FFF37EA-61E8-4655-B416-0BED7A15B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57" y="869486"/>
            <a:ext cx="9464747" cy="510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95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753467" y="6267723"/>
            <a:ext cx="10372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Climb Cloud</a:t>
            </a:r>
          </a:p>
        </p:txBody>
      </p:sp>
      <p:pic>
        <p:nvPicPr>
          <p:cNvPr id="5" name="그림 4" descr="텍스트, 전자기기, 모니터이(가) 표시된 사진&#10;&#10;자동 생성된 설명">
            <a:extLst>
              <a:ext uri="{FF2B5EF4-FFF2-40B4-BE49-F238E27FC236}">
                <a16:creationId xmlns:a16="http://schemas.microsoft.com/office/drawing/2014/main" id="{3F549398-74F5-4019-B382-0F36F27A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787"/>
            <a:ext cx="11879263" cy="61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1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753467" y="6267723"/>
            <a:ext cx="10372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Apple Catch</a:t>
            </a:r>
          </a:p>
        </p:txBody>
      </p:sp>
      <p:pic>
        <p:nvPicPr>
          <p:cNvPr id="4" name="그림 3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E2AF43F9-F66D-4D59-AFF5-DC4D6802F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8" y="141928"/>
            <a:ext cx="11541885" cy="601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마무리 지으며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9EE85-5011-4B10-A26F-AEB1C2CF3B80}"/>
              </a:ext>
            </a:extLst>
          </p:cNvPr>
          <p:cNvSpPr txBox="1"/>
          <p:nvPr/>
        </p:nvSpPr>
        <p:spPr>
          <a:xfrm>
            <a:off x="866403" y="1920800"/>
            <a:ext cx="10146455" cy="28594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3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🥇</a:t>
            </a:r>
            <a:endParaRPr lang="en-US" altLang="ko-KR" sz="13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B87FC-947C-4C36-83B3-CF7644397AA9}"/>
              </a:ext>
            </a:extLst>
          </p:cNvPr>
          <p:cNvSpPr txBox="1"/>
          <p:nvPr/>
        </p:nvSpPr>
        <p:spPr>
          <a:xfrm>
            <a:off x="0" y="5632223"/>
            <a:ext cx="11879263" cy="667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인디게임 장학 스터디를 끝까지 함께 해주셔서 감사해요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8646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앞으로 공부방향은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F576A2-C030-4A40-B55A-B129A9F2AA19}"/>
              </a:ext>
            </a:extLst>
          </p:cNvPr>
          <p:cNvGrpSpPr/>
          <p:nvPr/>
        </p:nvGrpSpPr>
        <p:grpSpPr>
          <a:xfrm>
            <a:off x="2960717" y="2076056"/>
            <a:ext cx="5957827" cy="1154948"/>
            <a:chOff x="3421382" y="2055471"/>
            <a:chExt cx="5957827" cy="1154948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F0C1A0E2-B539-4325-89F6-2F6B9C894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1382" y="2055471"/>
              <a:ext cx="2857500" cy="11525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3AF1B227-BA8A-4FC0-A300-538245899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1709" y="2055471"/>
              <a:ext cx="2857500" cy="115494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6D601E-3DA1-4989-B1FB-E9C73AFBE166}"/>
              </a:ext>
            </a:extLst>
          </p:cNvPr>
          <p:cNvSpPr txBox="1"/>
          <p:nvPr/>
        </p:nvSpPr>
        <p:spPr>
          <a:xfrm>
            <a:off x="2394270" y="3453380"/>
            <a:ext cx="709072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유튜브에서 유니티 튜토리얼 보면서 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클론코딩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A1E75-43FD-41D9-81B5-930D9D31EB66}"/>
              </a:ext>
            </a:extLst>
          </p:cNvPr>
          <p:cNvSpPr txBox="1"/>
          <p:nvPr/>
        </p:nvSpPr>
        <p:spPr>
          <a:xfrm>
            <a:off x="2145843" y="6012554"/>
            <a:ext cx="855336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틈날때마다 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자료구조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코딩 기초체력 기르기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Baekjoon Online Judge">
            <a:extLst>
              <a:ext uri="{FF2B5EF4-FFF2-40B4-BE49-F238E27FC236}">
                <a16:creationId xmlns:a16="http://schemas.microsoft.com/office/drawing/2014/main" id="{5DDDC37E-B983-4979-841F-1D9C0DBC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80" y="4277131"/>
            <a:ext cx="2857500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45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앞으로 공부방향은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B9DE67-CBCD-4F0E-921F-18BA9763B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" y="1929954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FEE6502-F431-4003-9FD0-2CF165F6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65" y="1929954"/>
            <a:ext cx="507882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2D32AE-6981-4FF4-8FDD-10689CFCC97E}"/>
              </a:ext>
            </a:extLst>
          </p:cNvPr>
          <p:cNvSpPr txBox="1"/>
          <p:nvPr/>
        </p:nvSpPr>
        <p:spPr>
          <a:xfrm>
            <a:off x="2113321" y="6051028"/>
            <a:ext cx="855336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기회는 언제나 열려있어요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꼭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게임잼에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참가해보세요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 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495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You can do it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C0DAD-8249-4254-919C-0FF212F50B56}"/>
              </a:ext>
            </a:extLst>
          </p:cNvPr>
          <p:cNvSpPr txBox="1"/>
          <p:nvPr/>
        </p:nvSpPr>
        <p:spPr>
          <a:xfrm>
            <a:off x="998358" y="2473700"/>
            <a:ext cx="9882545" cy="4185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분명히 아직 부족한 점도 많고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배워야 할 길은 멀게만 느껴질거에요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이제 우리는 적어도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나도 게임을 만들 수 있다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것을 알게 되었어요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6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게임개발의 첫 걸음을 떼었으니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 기왕이면 끝까지 노력해서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갓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겜을 만드는 게임개발자가 되어봐요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스터디에 참여하신 모든 여러분의 꿈을 응원합니다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C4D4D-952B-4C51-997B-DEC0B09F564F}"/>
              </a:ext>
            </a:extLst>
          </p:cNvPr>
          <p:cNvSpPr txBox="1"/>
          <p:nvPr/>
        </p:nvSpPr>
        <p:spPr>
          <a:xfrm>
            <a:off x="998358" y="1813124"/>
            <a:ext cx="9882545" cy="1063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800" spc="-10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spc="-10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우린 이제 </a:t>
            </a:r>
            <a:r>
              <a:rPr lang="en-US" altLang="ko-KR" sz="2800" spc="-10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sz="2800" spc="-10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주간의 스터디를 끝마쳤어요</a:t>
            </a:r>
            <a:r>
              <a:rPr lang="en-US" altLang="ko-KR" sz="2800" spc="-100">
                <a:solidFill>
                  <a:schemeClr val="bg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</a:p>
          <a:p>
            <a:pPr algn="ctr">
              <a:lnSpc>
                <a:spcPct val="150000"/>
              </a:lnSpc>
            </a:pP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이제부터가 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진짜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시작이에요</a:t>
            </a:r>
            <a:endParaRPr lang="en-US" altLang="ko-KR" sz="20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3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 배울 것은요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88D96-F8A0-42D2-B0A7-D1864AB83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9" t="36363" r="12164" b="14499"/>
          <a:stretch/>
        </p:blipFill>
        <p:spPr bwMode="auto">
          <a:xfrm>
            <a:off x="1575910" y="2184398"/>
            <a:ext cx="8727441" cy="328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26F1E4-C6C4-4C9C-9F29-41B9D2348F29}"/>
              </a:ext>
            </a:extLst>
          </p:cNvPr>
          <p:cNvSpPr txBox="1"/>
          <p:nvPr/>
        </p:nvSpPr>
        <p:spPr>
          <a:xfrm>
            <a:off x="559433" y="5678470"/>
            <a:ext cx="88792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게임잼 결과보고회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 최종발표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F2444-CD9D-4C39-880C-A3139EB9A7B8}"/>
              </a:ext>
            </a:extLst>
          </p:cNvPr>
          <p:cNvSpPr/>
          <p:nvPr/>
        </p:nvSpPr>
        <p:spPr>
          <a:xfrm>
            <a:off x="1575910" y="2184398"/>
            <a:ext cx="8727441" cy="242651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1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DrawPath -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김남훈님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2C1D02-F913-4B06-83CC-948F74C69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43" y="1671215"/>
            <a:ext cx="9649838" cy="51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592239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피하기게임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–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김태현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김병철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이상윤님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1373DD-22CD-4725-84E5-561F50BA8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67" t="26540"/>
          <a:stretch/>
        </p:blipFill>
        <p:spPr>
          <a:xfrm>
            <a:off x="829224" y="1774726"/>
            <a:ext cx="4714955" cy="22181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3BE6C0-0B4D-4E14-8D8D-7B6DF3180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27" r="15301" b="1532"/>
          <a:stretch/>
        </p:blipFill>
        <p:spPr>
          <a:xfrm>
            <a:off x="5939631" y="1936364"/>
            <a:ext cx="5415040" cy="42864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602B56-23D2-4D27-8C37-905E9C6C0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24" y="4079566"/>
            <a:ext cx="4714955" cy="265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8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592239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BLANKET –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강신영님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6CD496-1B4B-44F0-862E-C6BB3D818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986499"/>
            <a:ext cx="3970994" cy="2233684"/>
          </a:xfrm>
          <a:prstGeom prst="rect">
            <a:avLst/>
          </a:prstGeom>
        </p:spPr>
      </p:pic>
      <p:pic>
        <p:nvPicPr>
          <p:cNvPr id="11" name="그림 10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C95AF045-18F3-4857-9950-35DD3A22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180" y="2121349"/>
            <a:ext cx="7047083" cy="396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1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292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Sign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Shooting Game –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오규빈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황수민님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4ECF86B-1FDD-4EA3-91EF-ED3D17AD2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9054" r="1840" b="9976"/>
          <a:stretch/>
        </p:blipFill>
        <p:spPr>
          <a:xfrm>
            <a:off x="935504" y="1628628"/>
            <a:ext cx="10008253" cy="487337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58F75E5-72F8-403E-98C5-F4790A3E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127" y="5278056"/>
            <a:ext cx="4286135" cy="15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292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Mr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Smile –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전민규님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Desktop 2021.08.21 - 16.23.24.02">
            <a:hlinkClick r:id="" action="ppaction://media"/>
            <a:extLst>
              <a:ext uri="{FF2B5EF4-FFF2-40B4-BE49-F238E27FC236}">
                <a16:creationId xmlns:a16="http://schemas.microsoft.com/office/drawing/2014/main" id="{56E8C3E6-45DA-4785-B650-FEB894AEBF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5059" y="1652597"/>
            <a:ext cx="8889144" cy="500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3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1506936" y="6125794"/>
            <a:ext cx="886538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룰렛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92905291-EE3F-4A07-BAF0-74E3BCA57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8" y="319639"/>
            <a:ext cx="109442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0BA25-8F4E-4E02-9709-CEBDB7EC18E5}"/>
              </a:ext>
            </a:extLst>
          </p:cNvPr>
          <p:cNvSpPr txBox="1"/>
          <p:nvPr/>
        </p:nvSpPr>
        <p:spPr>
          <a:xfrm>
            <a:off x="2865527" y="6231019"/>
            <a:ext cx="61482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Swipe Car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1B1089D-915F-4CC8-AADF-67BD8F44A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" y="238960"/>
            <a:ext cx="106299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9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22821</TotalTime>
  <Words>176</Words>
  <Application>Microsoft Office PowerPoint</Application>
  <PresentationFormat>사용자 지정</PresentationFormat>
  <Paragraphs>54</Paragraphs>
  <Slides>16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Calibri</vt:lpstr>
      <vt:lpstr>나눔바른고딕 Light</vt:lpstr>
      <vt:lpstr>맑은 고딕</vt:lpstr>
      <vt:lpstr>Calibri Light</vt:lpstr>
      <vt:lpstr>나눔바른고딕</vt:lpstr>
      <vt:lpstr>Arial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소현</dc:creator>
  <cp:lastModifiedBy>Alexis Diaz</cp:lastModifiedBy>
  <cp:revision>791</cp:revision>
  <dcterms:created xsi:type="dcterms:W3CDTF">2018-08-04T02:31:17Z</dcterms:created>
  <dcterms:modified xsi:type="dcterms:W3CDTF">2021-08-28T13:02:10Z</dcterms:modified>
</cp:coreProperties>
</file>